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20140313111243628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9144001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36B2-83B0-4C04-953B-CB32ED516107}" type="datetimeFigureOut">
              <a:rPr lang="zh-TW" altLang="en-US" smtClean="0"/>
              <a:pPr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01A-FE8D-4D30-9DDA-8A4E79887A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36B2-83B0-4C04-953B-CB32ED516107}" type="datetimeFigureOut">
              <a:rPr lang="zh-TW" altLang="en-US" smtClean="0"/>
              <a:pPr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01A-FE8D-4D30-9DDA-8A4E79887A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36B2-83B0-4C04-953B-CB32ED516107}" type="datetimeFigureOut">
              <a:rPr lang="zh-TW" altLang="en-US" smtClean="0"/>
              <a:pPr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01A-FE8D-4D30-9DDA-8A4E79887A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 descr="20140313111243628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9144001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36B2-83B0-4C04-953B-CB32ED516107}" type="datetimeFigureOut">
              <a:rPr lang="zh-TW" altLang="en-US" smtClean="0"/>
              <a:pPr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01A-FE8D-4D30-9DDA-8A4E79887A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36B2-83B0-4C04-953B-CB32ED516107}" type="datetimeFigureOut">
              <a:rPr lang="zh-TW" altLang="en-US" smtClean="0"/>
              <a:pPr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01A-FE8D-4D30-9DDA-8A4E79887A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36B2-83B0-4C04-953B-CB32ED516107}" type="datetimeFigureOut">
              <a:rPr lang="zh-TW" altLang="en-US" smtClean="0"/>
              <a:pPr/>
              <a:t>2019/9/11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01A-FE8D-4D30-9DDA-8A4E79887A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36B2-83B0-4C04-953B-CB32ED516107}" type="datetimeFigureOut">
              <a:rPr lang="zh-TW" altLang="en-US" smtClean="0"/>
              <a:pPr/>
              <a:t>2019/9/11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01A-FE8D-4D30-9DDA-8A4E79887A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36B2-83B0-4C04-953B-CB32ED516107}" type="datetimeFigureOut">
              <a:rPr lang="zh-TW" altLang="en-US" smtClean="0"/>
              <a:pPr/>
              <a:t>2019/9/11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01A-FE8D-4D30-9DDA-8A4E79887A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36B2-83B0-4C04-953B-CB32ED516107}" type="datetimeFigureOut">
              <a:rPr lang="zh-TW" altLang="en-US" smtClean="0"/>
              <a:pPr/>
              <a:t>2019/9/11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01A-FE8D-4D30-9DDA-8A4E79887A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36B2-83B0-4C04-953B-CB32ED516107}" type="datetimeFigureOut">
              <a:rPr lang="zh-TW" altLang="en-US" smtClean="0"/>
              <a:pPr/>
              <a:t>2019/9/11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01A-FE8D-4D30-9DDA-8A4E79887A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36B2-83B0-4C04-953B-CB32ED516107}" type="datetimeFigureOut">
              <a:rPr lang="zh-TW" altLang="en-US" smtClean="0"/>
              <a:pPr/>
              <a:t>2019/9/11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1901A-FE8D-4D30-9DDA-8A4E79887A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36B2-83B0-4C04-953B-CB32ED516107}" type="datetimeFigureOut">
              <a:rPr lang="zh-TW" altLang="en-US" smtClean="0"/>
              <a:pPr/>
              <a:t>2019/9/11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1901A-FE8D-4D30-9DDA-8A4E79887A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標楷體" pitchFamily="65" charset="-120"/>
          <a:ea typeface="標楷體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00"/>
          </a:solidFill>
          <a:latin typeface="標楷體" pitchFamily="65" charset="-120"/>
          <a:ea typeface="標楷體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標楷體" pitchFamily="65" charset="-120"/>
          <a:ea typeface="標楷體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00"/>
          </a:solidFill>
          <a:latin typeface="標楷體" pitchFamily="65" charset="-120"/>
          <a:ea typeface="標楷體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00"/>
          </a:solidFill>
          <a:latin typeface="標楷體" pitchFamily="65" charset="-120"/>
          <a:ea typeface="標楷體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/>
              <a:t>4/12</a:t>
            </a:r>
            <a:r>
              <a:rPr lang="zh-TW" altLang="en-US" b="1" dirty="0" smtClean="0"/>
              <a:t>新生</a:t>
            </a:r>
            <a:r>
              <a:rPr lang="zh-TW" altLang="en-US" b="1" dirty="0" smtClean="0"/>
              <a:t>入學考試流程表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7615262" cy="785818"/>
          </a:xfrm>
        </p:spPr>
        <p:txBody>
          <a:bodyPr/>
          <a:lstStyle/>
          <a:p>
            <a:pPr algn="l"/>
            <a:r>
              <a:rPr lang="zh-TW" altLang="en-US" dirty="0" smtClean="0">
                <a:solidFill>
                  <a:schemeClr val="bg1"/>
                </a:solidFill>
              </a:rPr>
              <a:t>新生考程表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14480" y="1857364"/>
            <a:ext cx="6972320" cy="4268799"/>
          </a:xfrm>
        </p:spPr>
        <p:txBody>
          <a:bodyPr/>
          <a:lstStyle/>
          <a:p>
            <a:r>
              <a:rPr lang="en-US" altLang="zh-TW" dirty="0" smtClean="0"/>
              <a:t>8:30~8:55</a:t>
            </a:r>
            <a:r>
              <a:rPr lang="zh-TW" altLang="en-US" dirty="0" smtClean="0"/>
              <a:t> 報到</a:t>
            </a:r>
            <a:endParaRPr lang="en-US" altLang="zh-TW" dirty="0" smtClean="0"/>
          </a:p>
          <a:p>
            <a:r>
              <a:rPr lang="en-US" altLang="zh-TW" dirty="0" smtClean="0"/>
              <a:t>9:00~9:10</a:t>
            </a:r>
            <a:r>
              <a:rPr lang="zh-TW" altLang="en-US" dirty="0" smtClean="0"/>
              <a:t> 入考場</a:t>
            </a:r>
            <a:endParaRPr lang="en-US" altLang="zh-TW" dirty="0" smtClean="0"/>
          </a:p>
          <a:p>
            <a:r>
              <a:rPr lang="en-US" altLang="zh-TW" dirty="0" smtClean="0"/>
              <a:t>9:10~9:50</a:t>
            </a:r>
            <a:r>
              <a:rPr lang="zh-TW" altLang="en-US" dirty="0" smtClean="0"/>
              <a:t> 國語考試</a:t>
            </a:r>
            <a:endParaRPr lang="en-US" altLang="zh-TW" dirty="0" smtClean="0"/>
          </a:p>
          <a:p>
            <a:r>
              <a:rPr lang="en-US" altLang="zh-TW" dirty="0" smtClean="0"/>
              <a:t>10:00~10:40</a:t>
            </a:r>
            <a:r>
              <a:rPr lang="zh-TW" altLang="en-US" dirty="0" smtClean="0"/>
              <a:t> 數學考試</a:t>
            </a:r>
            <a:endParaRPr lang="en-US" altLang="zh-TW" dirty="0" smtClean="0"/>
          </a:p>
          <a:p>
            <a:r>
              <a:rPr lang="en-US" altLang="zh-TW" dirty="0" smtClean="0"/>
              <a:t>10:50~11:30</a:t>
            </a:r>
            <a:r>
              <a:rPr lang="zh-TW" altLang="en-US" dirty="0" smtClean="0"/>
              <a:t> 英語考試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686700" cy="785818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>
                <a:solidFill>
                  <a:schemeClr val="bg1"/>
                </a:solidFill>
              </a:rPr>
              <a:t>活動中心活動表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4414" y="1928802"/>
            <a:ext cx="7472386" cy="4197361"/>
          </a:xfrm>
        </p:spPr>
        <p:txBody>
          <a:bodyPr/>
          <a:lstStyle/>
          <a:p>
            <a:r>
              <a:rPr lang="en-US" altLang="zh-TW" dirty="0" smtClean="0"/>
              <a:t>9:00~9:30</a:t>
            </a:r>
            <a:r>
              <a:rPr lang="zh-TW" altLang="en-US" dirty="0" smtClean="0"/>
              <a:t> 填寫報到單、住宿表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新生報名與諮詢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1538" y="785794"/>
            <a:ext cx="7615262" cy="1214446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>
                <a:solidFill>
                  <a:schemeClr val="bg1"/>
                </a:solidFill>
              </a:rPr>
              <a:t>新生報到日程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71604" y="1857364"/>
            <a:ext cx="7115196" cy="4268799"/>
          </a:xfrm>
        </p:spPr>
        <p:txBody>
          <a:bodyPr/>
          <a:lstStyle/>
          <a:p>
            <a:r>
              <a:rPr lang="en-US" altLang="zh-TW" dirty="0" smtClean="0"/>
              <a:t>4/13(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下午</a:t>
            </a:r>
            <a:r>
              <a:rPr lang="en-US" altLang="zh-TW" smtClean="0"/>
              <a:t>4 </a:t>
            </a:r>
            <a:r>
              <a:rPr lang="zh-TW" altLang="en-US" smtClean="0"/>
              <a:t>點</a:t>
            </a:r>
            <a:r>
              <a:rPr lang="zh-TW" altLang="en-US" dirty="0" smtClean="0"/>
              <a:t>放榜</a:t>
            </a:r>
            <a:endParaRPr lang="en-US" altLang="zh-TW" dirty="0" smtClean="0"/>
          </a:p>
          <a:p>
            <a:r>
              <a:rPr lang="en-US" altLang="zh-TW" dirty="0" smtClean="0"/>
              <a:t>4/14-4/19</a:t>
            </a:r>
            <a:r>
              <a:rPr lang="zh-TW" altLang="en-US" dirty="0" smtClean="0"/>
              <a:t> </a:t>
            </a:r>
            <a:r>
              <a:rPr lang="zh-TW" altLang="en-US" dirty="0" smtClean="0"/>
              <a:t>新生報到</a:t>
            </a:r>
            <a:r>
              <a:rPr lang="en-US" altLang="zh-TW" dirty="0" smtClean="0"/>
              <a:t>(08:00-17:00</a:t>
            </a:r>
            <a:r>
              <a:rPr lang="en-US" altLang="zh-TW" dirty="0" smtClean="0"/>
              <a:t>)</a:t>
            </a:r>
          </a:p>
          <a:p>
            <a:r>
              <a:rPr lang="zh-TW" altLang="en-US" sz="2800" dirty="0" smtClean="0"/>
              <a:t>報到</a:t>
            </a:r>
            <a:r>
              <a:rPr lang="zh-TW" altLang="en-US" sz="2800" dirty="0" smtClean="0"/>
              <a:t>當日請攜帶</a:t>
            </a:r>
            <a:r>
              <a:rPr lang="zh-TW" altLang="en-US" sz="2800" u="sng" dirty="0" smtClean="0"/>
              <a:t>報到單</a:t>
            </a:r>
            <a:r>
              <a:rPr lang="zh-TW" altLang="en-US" sz="2800" dirty="0" smtClean="0"/>
              <a:t>與</a:t>
            </a:r>
            <a:r>
              <a:rPr lang="zh-TW" altLang="en-US" sz="2800" u="sng" dirty="0" smtClean="0"/>
              <a:t>服裝費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sz="2800" dirty="0" smtClean="0"/>
              <a:t>若有申請住宿請攜帶</a:t>
            </a:r>
            <a:r>
              <a:rPr lang="zh-TW" altLang="en-US" sz="2800" u="sng" dirty="0" smtClean="0"/>
              <a:t>住宿申請表</a:t>
            </a:r>
            <a:endParaRPr lang="zh-TW" altLang="en-US" sz="2800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61</Words>
  <Application>Microsoft Office PowerPoint</Application>
  <PresentationFormat>如螢幕大小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4/12新生入學考試流程表</vt:lpstr>
      <vt:lpstr>新生考程表</vt:lpstr>
      <vt:lpstr>活動中心活動表</vt:lpstr>
      <vt:lpstr>新生報到日程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9</cp:revision>
  <dcterms:created xsi:type="dcterms:W3CDTF">2019-04-10T06:14:07Z</dcterms:created>
  <dcterms:modified xsi:type="dcterms:W3CDTF">2019-09-11T07:09:29Z</dcterms:modified>
</cp:coreProperties>
</file>